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0" r:id="rId5"/>
    <p:sldId id="261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7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0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59E3-75BE-4C15-950D-EF0CC3F8113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C4D12-3BB7-4660-BA3C-D58E43DE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1658"/>
          </a:xfrm>
        </p:spPr>
        <p:txBody>
          <a:bodyPr/>
          <a:lstStyle/>
          <a:p>
            <a:r>
              <a:rPr lang="en-US" dirty="0" smtClean="0"/>
              <a:t>How to get an F on a paper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23469"/>
            <a:ext cx="9144000" cy="1655762"/>
          </a:xfrm>
        </p:spPr>
        <p:txBody>
          <a:bodyPr/>
          <a:lstStyle/>
          <a:p>
            <a:r>
              <a:rPr lang="en-US" dirty="0" smtClean="0"/>
              <a:t>(i.e. mistakes that students often make that harm their grades)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papers are only worth 10 points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Loosing a single point is loosing a letter grade on an assignment.  You need to follow the paper submission guidelines to avoid hurting yourself.  These are the things I’m concerned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you follow the directions (i.e. cover letter, bibliography)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you trying to pass off other people’s work as your 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your position well thought out?  Do you actually understand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a good grade:  reference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301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except from a journal article – although not MLA style like you will use – shows the proper way to use references.  Anything ideas or words from other authors were referenced to make it clear where they came from.   </a:t>
            </a:r>
            <a:r>
              <a:rPr lang="en-US" dirty="0" smtClean="0">
                <a:solidFill>
                  <a:srgbClr val="FF0000"/>
                </a:solidFill>
              </a:rPr>
              <a:t>Referencing everything you use will help your score.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51" t="18226" r="24386" b="7388"/>
          <a:stretch/>
        </p:blipFill>
        <p:spPr>
          <a:xfrm>
            <a:off x="5454316" y="1690688"/>
            <a:ext cx="5539681" cy="4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idea #1:  Copying a classmate’s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106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You’ll definitely get an F on a paper for this, and may get one for the class, too.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(Check your syllabus, I’m not kidding)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504" t="9537" b="11217"/>
          <a:stretch/>
        </p:blipFill>
        <p:spPr>
          <a:xfrm>
            <a:off x="8678779" y="1645919"/>
            <a:ext cx="2318084" cy="4397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715" r="42056" b="10568"/>
          <a:stretch/>
        </p:blipFill>
        <p:spPr>
          <a:xfrm>
            <a:off x="3758207" y="1655240"/>
            <a:ext cx="5716719" cy="44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2" y="365125"/>
            <a:ext cx="10655968" cy="1325563"/>
          </a:xfrm>
        </p:spPr>
        <p:txBody>
          <a:bodyPr/>
          <a:lstStyle/>
          <a:p>
            <a:r>
              <a:rPr lang="en-US" dirty="0" smtClean="0"/>
              <a:t>#2: Creating “your” paper by cutting &amp; pasting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05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also plagiarism.  The words on your paper must be your 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penalties can be just as severe.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677" t="7470" b="10765"/>
          <a:stretch/>
        </p:blipFill>
        <p:spPr>
          <a:xfrm>
            <a:off x="7924800" y="1825625"/>
            <a:ext cx="3008639" cy="441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02" t="7470" r="47943" b="12256"/>
          <a:stretch/>
        </p:blipFill>
        <p:spPr>
          <a:xfrm>
            <a:off x="4463716" y="1825625"/>
            <a:ext cx="4442889" cy="43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 Header instead of a cover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93833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people who do this either didn’t read the paper submission guidelines or they didn’t write enough and are trying to fill space in the page.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a cover letter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6" t="26803" r="23030"/>
          <a:stretch/>
        </p:blipFill>
        <p:spPr>
          <a:xfrm>
            <a:off x="5005136" y="1719799"/>
            <a:ext cx="6244389" cy="44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Bad idea #4:  Wide Margins or </a:t>
            </a:r>
            <a:br>
              <a:rPr lang="en-US" dirty="0" smtClean="0"/>
            </a:br>
            <a:r>
              <a:rPr lang="en-US" dirty="0" smtClean="0"/>
              <a:t>Extra spacing between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5569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You’re already using double space, so you don’t need extra spacing between paragraphs.  </a:t>
            </a:r>
            <a:r>
              <a:rPr lang="en-US" dirty="0" smtClean="0">
                <a:solidFill>
                  <a:srgbClr val="FF0000"/>
                </a:solidFill>
              </a:rPr>
              <a:t>Fix that or loose a point.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to fix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56" t="26959" r="36669" b="10663"/>
          <a:stretch/>
        </p:blipFill>
        <p:spPr>
          <a:xfrm>
            <a:off x="5293894" y="1825625"/>
            <a:ext cx="5787190" cy="432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12" t="4396" r="60576" b="67086"/>
          <a:stretch/>
        </p:blipFill>
        <p:spPr>
          <a:xfrm>
            <a:off x="2888524" y="3544785"/>
            <a:ext cx="2266950" cy="2041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8825" y="5225008"/>
            <a:ext cx="382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wasting space to make paper look longer.  You’ll loose points for that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6936599" y="5660571"/>
            <a:ext cx="732226" cy="168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321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How to get an F on a paper</vt:lpstr>
      <vt:lpstr>Your papers are only worth 10 points each</vt:lpstr>
      <vt:lpstr>Path to a good grade:  reference EVERYTHING</vt:lpstr>
      <vt:lpstr>Bad idea #1:  Copying a classmate’s work</vt:lpstr>
      <vt:lpstr>#2: Creating “your” paper by cutting &amp; pasting</vt:lpstr>
      <vt:lpstr>#3:  Header instead of a cover page</vt:lpstr>
      <vt:lpstr>Bad idea #4:  Wide Margins or  Extra spacing between paragraphs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</dc:creator>
  <cp:lastModifiedBy>Joey</cp:lastModifiedBy>
  <cp:revision>6</cp:revision>
  <dcterms:created xsi:type="dcterms:W3CDTF">2014-04-20T04:13:53Z</dcterms:created>
  <dcterms:modified xsi:type="dcterms:W3CDTF">2014-05-22T22:30:20Z</dcterms:modified>
</cp:coreProperties>
</file>